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81" r:id="rId3"/>
    <p:sldId id="282" r:id="rId4"/>
    <p:sldId id="283" r:id="rId5"/>
    <p:sldId id="284" r:id="rId6"/>
    <p:sldId id="286" r:id="rId7"/>
    <p:sldId id="287" r:id="rId8"/>
    <p:sldId id="285" r:id="rId9"/>
    <p:sldId id="288" r:id="rId10"/>
    <p:sldId id="289" r:id="rId11"/>
    <p:sldId id="268" r:id="rId12"/>
    <p:sldId id="270" r:id="rId13"/>
    <p:sldId id="271" r:id="rId14"/>
    <p:sldId id="272" r:id="rId15"/>
    <p:sldId id="273" r:id="rId16"/>
    <p:sldId id="274" r:id="rId17"/>
    <p:sldId id="278" r:id="rId18"/>
    <p:sldId id="262" r:id="rId19"/>
    <p:sldId id="261" r:id="rId20"/>
    <p:sldId id="265" r:id="rId21"/>
    <p:sldId id="267" r:id="rId22"/>
    <p:sldId id="264" r:id="rId23"/>
    <p:sldId id="263" r:id="rId24"/>
    <p:sldId id="276" r:id="rId25"/>
    <p:sldId id="277" r:id="rId26"/>
    <p:sldId id="280" r:id="rId27"/>
    <p:sldId id="279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5B9B3-CAFE-445C-B0F7-4F5148A1CA06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6A3B0E1F-8B27-4F09-98DA-187C896B62D9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549807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C98B2-8E06-4BAA-9EA0-EA71621C3525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32E1A-4B3D-4355-8457-648AB1C32F94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387979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61B6-F364-4E63-9DD0-E77058C9ABAB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1C66F-1E76-4C8F-9603-1170D677621F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733801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46144AF-ACE1-4257-9EDF-8485A464691C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7A2AA0-0F86-4997-9BED-A07F6012C2ED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3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23FF5-5078-4AD4-B193-7BE9F70CABE2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AA69FAE6-E9D9-4B49-9AAE-BA1F5D89E46E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019424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73143-335F-4A4C-81F3-823C30C817B5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91646-3B00-4A5D-8131-0B9137551A25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82225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36BC4-FD06-4BAD-9088-94CC13501495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EA1B9-22D6-449A-A4D3-0D6497F5BEA6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1017771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D876BD5-6BE5-4901-92BA-F756B5467544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595888-AD68-4D29-9769-1865403FFED0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56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6FE00-7716-450F-98F7-D873AE5758DB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E62B6-D56F-47BE-946F-68CB57E4D0F6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14598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Straight Connector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82FE59A-5456-4251-852A-9ACC720AB614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A990FC-8CD0-47EF-A14D-98C7A2216CAF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33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traight Connector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78DB6A1-C9C1-4840-A570-0C3ABC36AD5E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5F7305-A41D-4C6D-BB1E-C2227474F3D4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1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 smtClean="0"/>
              <a:t>Click to edit Master text styles</a:t>
            </a:r>
          </a:p>
          <a:p>
            <a:pPr lvl="1"/>
            <a:r>
              <a:rPr lang="en-US" altLang="fa-IR" smtClean="0"/>
              <a:t>Second level</a:t>
            </a:r>
          </a:p>
          <a:p>
            <a:pPr lvl="2"/>
            <a:r>
              <a:rPr lang="en-US" altLang="fa-IR" smtClean="0"/>
              <a:t>Third level</a:t>
            </a:r>
          </a:p>
          <a:p>
            <a:pPr lvl="3"/>
            <a:r>
              <a:rPr lang="en-US" altLang="fa-IR" smtClean="0"/>
              <a:t>Fourth level</a:t>
            </a:r>
          </a:p>
          <a:p>
            <a:pPr lvl="4"/>
            <a:r>
              <a:rPr lang="en-US" altLang="fa-IR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6C94B12-A07E-4524-AE25-E1785613427D}" type="datetimeFigureOut">
              <a:rPr lang="en-US"/>
              <a:pPr>
                <a:defRPr/>
              </a:pPr>
              <a:t>12/3/2020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32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4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fld id="{E00CF753-870C-40C9-BA3F-57797CCA5EAD}" type="slidenum">
              <a:rPr lang="en-US" altLang="fa-IR"/>
              <a:pPr/>
              <a:t>‹#›</a:t>
            </a:fld>
            <a:endParaRPr lang="en-US" alt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8" r:id="rId4"/>
    <p:sldLayoutId id="2147483679" r:id="rId5"/>
    <p:sldLayoutId id="2147483686" r:id="rId6"/>
    <p:sldLayoutId id="2147483680" r:id="rId7"/>
    <p:sldLayoutId id="2147483687" r:id="rId8"/>
    <p:sldLayoutId id="2147483688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42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 err="1"/>
              <a:t>theil</a:t>
            </a:r>
            <a:endParaRPr lang="en-US" sz="9600" dirty="0"/>
          </a:p>
        </p:txBody>
      </p:sp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>
          <a:xfrm>
            <a:off x="2514600" y="4953000"/>
            <a:ext cx="2743200" cy="1428750"/>
          </a:xfrm>
        </p:spPr>
        <p:txBody>
          <a:bodyPr/>
          <a:lstStyle/>
          <a:p>
            <a:pPr algn="ctr"/>
            <a:r>
              <a:rPr lang="fa-IR" altLang="fa-IR" sz="1600" b="0" dirty="0" smtClean="0">
                <a:cs typeface="B Homa" panose="00000400000000000000" pitchFamily="2" charset="-78"/>
              </a:rPr>
              <a:t>درس : روش های طراحی </a:t>
            </a:r>
            <a:r>
              <a:rPr lang="fa-IR" altLang="fa-IR" sz="1600" b="0" dirty="0" smtClean="0">
                <a:cs typeface="B Homa" panose="00000400000000000000" pitchFamily="2" charset="-78"/>
              </a:rPr>
              <a:t>شهری</a:t>
            </a:r>
            <a:endParaRPr lang="fa-IR" altLang="fa-IR" sz="1600" b="0" dirty="0" smtClean="0">
              <a:cs typeface="B Hom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62200" y="3733800"/>
            <a:ext cx="5181600" cy="1063625"/>
          </a:xfrm>
        </p:spPr>
        <p:txBody>
          <a:bodyPr/>
          <a:lstStyle/>
          <a:p>
            <a:pPr algn="r" rtl="1" fontAlgn="auto">
              <a:spcAft>
                <a:spcPts val="0"/>
              </a:spcAft>
              <a:defRPr/>
            </a:pPr>
            <a:r>
              <a:rPr lang="fa-IR" sz="2800" u="sng" dirty="0">
                <a:cs typeface="B Homa" pitchFamily="2" charset="-78"/>
              </a:rPr>
              <a:t>تکنیک </a:t>
            </a:r>
            <a:r>
              <a:rPr lang="en-US" sz="2800" u="sng" dirty="0" err="1">
                <a:cs typeface="B Homa" pitchFamily="2" charset="-78"/>
              </a:rPr>
              <a:t>theil</a:t>
            </a:r>
            <a:r>
              <a:rPr lang="en-US" sz="2800" u="sng" dirty="0">
                <a:cs typeface="B Homa" pitchFamily="2" charset="-78"/>
              </a:rPr>
              <a:t> </a:t>
            </a:r>
            <a:r>
              <a:rPr lang="fa-IR" sz="2800" u="sng" dirty="0">
                <a:cs typeface="B Homa" pitchFamily="2" charset="-78"/>
              </a:rPr>
              <a:t> در تصویرهای مختلف</a:t>
            </a:r>
            <a:endParaRPr lang="en-US" sz="2800" u="sng" dirty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1250" y="152400"/>
            <a:ext cx="6153150" cy="4614863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915150" y="5943600"/>
            <a:ext cx="933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pic\Europe\9.Amsterdam\16 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44475"/>
            <a:ext cx="6019800" cy="4516438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Straight Connector 4"/>
          <p:cNvCxnSpPr/>
          <p:nvPr/>
        </p:nvCxnSpPr>
        <p:spPr>
          <a:xfrm flipV="1">
            <a:off x="7848600" y="5257800"/>
            <a:ext cx="0" cy="6858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918325" y="5257800"/>
            <a:ext cx="0" cy="6858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E:\pic\Europe\7.Versai\15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28600"/>
            <a:ext cx="6019800" cy="451485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520700"/>
            <a:ext cx="6405563" cy="40513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010400" y="60198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55575"/>
            <a:ext cx="6096000" cy="45720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Straight Connector 4"/>
          <p:cNvCxnSpPr/>
          <p:nvPr/>
        </p:nvCxnSpPr>
        <p:spPr>
          <a:xfrm>
            <a:off x="7010400" y="5181600"/>
            <a:ext cx="0" cy="8382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772400" y="5181600"/>
            <a:ext cx="0" cy="8382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010400" y="51816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152400"/>
            <a:ext cx="5943600" cy="45243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7772400" y="5181600"/>
            <a:ext cx="0" cy="762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7010400" y="5943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mabani tarahi shahri(dr.behzadfar)\hes makan\koche haye yazd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6963" y="228600"/>
            <a:ext cx="6021387" cy="4516438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 flipV="1">
            <a:off x="7010400" y="5181600"/>
            <a:ext cx="0" cy="762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010400" y="5214938"/>
            <a:ext cx="762000" cy="762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8713" y="204788"/>
            <a:ext cx="6062662" cy="45466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reeform 4"/>
          <p:cNvSpPr/>
          <p:nvPr/>
        </p:nvSpPr>
        <p:spPr>
          <a:xfrm>
            <a:off x="7037388" y="5313363"/>
            <a:ext cx="717550" cy="601662"/>
          </a:xfrm>
          <a:custGeom>
            <a:avLst/>
            <a:gdLst>
              <a:gd name="connsiteX0" fmla="*/ 717630 w 717630"/>
              <a:gd name="connsiteY0" fmla="*/ 0 h 601883"/>
              <a:gd name="connsiteX1" fmla="*/ 717630 w 717630"/>
              <a:gd name="connsiteY1" fmla="*/ 601883 h 601883"/>
              <a:gd name="connsiteX2" fmla="*/ 0 w 717630"/>
              <a:gd name="connsiteY2" fmla="*/ 601883 h 601883"/>
              <a:gd name="connsiteX3" fmla="*/ 0 w 717630"/>
              <a:gd name="connsiteY3" fmla="*/ 23149 h 60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630" h="601883">
                <a:moveTo>
                  <a:pt x="717630" y="0"/>
                </a:moveTo>
                <a:lnTo>
                  <a:pt x="717630" y="601883"/>
                </a:lnTo>
                <a:lnTo>
                  <a:pt x="0" y="601883"/>
                </a:lnTo>
                <a:lnTo>
                  <a:pt x="0" y="2314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381000"/>
            <a:ext cx="4267200" cy="56896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010400" y="5303838"/>
            <a:ext cx="7620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4" descr="yazd.jpg"/>
          <p:cNvPicPr>
            <a:picLocks noChangeAspect="1"/>
          </p:cNvPicPr>
          <p:nvPr/>
        </p:nvPicPr>
        <p:blipFill>
          <a:blip r:embed="rId2" cstate="print"/>
          <a:srcRect t="3113" b="3113"/>
          <a:stretch>
            <a:fillRect/>
          </a:stretch>
        </p:blipFill>
        <p:spPr>
          <a:xfrm>
            <a:off x="3995738" y="304800"/>
            <a:ext cx="4708525" cy="5230813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34290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Oval 7"/>
          <p:cNvSpPr/>
          <p:nvPr/>
        </p:nvSpPr>
        <p:spPr>
          <a:xfrm>
            <a:off x="7010400" y="2743200"/>
            <a:ext cx="152400" cy="1762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Elbow Connector 9"/>
          <p:cNvCxnSpPr/>
          <p:nvPr/>
        </p:nvCxnSpPr>
        <p:spPr>
          <a:xfrm rot="5400000">
            <a:off x="5499100" y="2209800"/>
            <a:ext cx="965200" cy="2209800"/>
          </a:xfrm>
          <a:prstGeom prst="bentConnector2">
            <a:avLst/>
          </a:prstGeom>
          <a:ln w="34925">
            <a:solidFill>
              <a:schemeClr val="accent3">
                <a:lumMod val="50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3259138" y="55356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859088" y="3727450"/>
            <a:ext cx="879475" cy="855663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2800" y="609600"/>
            <a:ext cx="1219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u="sng" dirty="0">
                <a:solidFill>
                  <a:schemeClr val="accent3">
                    <a:lumMod val="75000"/>
                  </a:schemeClr>
                </a:solidFill>
                <a:latin typeface="+mn-lt"/>
                <a:cs typeface="B Homa" pitchFamily="2" charset="-78"/>
              </a:rPr>
              <a:t>یزد</a:t>
            </a:r>
            <a:endParaRPr lang="en-US" sz="3200" b="1" u="sng" dirty="0">
              <a:solidFill>
                <a:schemeClr val="accent3">
                  <a:lumMod val="75000"/>
                </a:schemeClr>
              </a:solidFill>
              <a:latin typeface="+mn-lt"/>
              <a:cs typeface="B Homa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93950" y="2720975"/>
            <a:ext cx="27765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accent3">
                    <a:lumMod val="75000"/>
                  </a:schemeClr>
                </a:solidFill>
                <a:latin typeface="+mn-lt"/>
                <a:cs typeface="B Homa" pitchFamily="2" charset="-78"/>
              </a:rPr>
              <a:t>موقعیت م</a:t>
            </a:r>
            <a:r>
              <a:rPr lang="fa-IR" sz="2000" dirty="0">
                <a:latin typeface="+mn-lt"/>
                <a:cs typeface="B Homa" pitchFamily="2" charset="-78"/>
              </a:rPr>
              <a:t>حدوده در شهر و </a:t>
            </a:r>
            <a:r>
              <a:rPr lang="fa-IR" sz="2000" dirty="0">
                <a:solidFill>
                  <a:schemeClr val="accent3">
                    <a:lumMod val="75000"/>
                  </a:schemeClr>
                </a:solidFill>
                <a:latin typeface="+mn-lt"/>
                <a:cs typeface="B Homa" pitchFamily="2" charset="-78"/>
              </a:rPr>
              <a:t>مس</a:t>
            </a:r>
            <a:r>
              <a:rPr lang="fa-IR" sz="2000" dirty="0">
                <a:latin typeface="+mn-lt"/>
                <a:cs typeface="B Homa" pitchFamily="2" charset="-78"/>
              </a:rPr>
              <a:t>یر</a:t>
            </a:r>
            <a:r>
              <a:rPr lang="fa-IR" sz="2000" dirty="0">
                <a:solidFill>
                  <a:schemeClr val="accent3">
                    <a:lumMod val="75000"/>
                  </a:schemeClr>
                </a:solidFill>
                <a:latin typeface="+mn-lt"/>
                <a:cs typeface="B Homa" pitchFamily="2" charset="-78"/>
              </a:rPr>
              <a:t> </a:t>
            </a:r>
            <a:r>
              <a:rPr lang="fa-IR" sz="2000" dirty="0">
                <a:latin typeface="+mn-lt"/>
                <a:cs typeface="B Homa" pitchFamily="2" charset="-78"/>
              </a:rPr>
              <a:t>حرکت</a:t>
            </a:r>
            <a:endParaRPr lang="en-US" sz="2000" dirty="0">
              <a:latin typeface="+mn-lt"/>
              <a:cs typeface="B Homa" pitchFamily="2" charset="-7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940050" y="4259263"/>
            <a:ext cx="671513" cy="1863725"/>
          </a:xfrm>
          <a:custGeom>
            <a:avLst/>
            <a:gdLst>
              <a:gd name="connsiteX0" fmla="*/ 474562 w 671331"/>
              <a:gd name="connsiteY0" fmla="*/ 1863524 h 1863524"/>
              <a:gd name="connsiteX1" fmla="*/ 0 w 671331"/>
              <a:gd name="connsiteY1" fmla="*/ 1412111 h 1863524"/>
              <a:gd name="connsiteX2" fmla="*/ 671331 w 671331"/>
              <a:gd name="connsiteY2" fmla="*/ 752354 h 1863524"/>
              <a:gd name="connsiteX3" fmla="*/ 555584 w 671331"/>
              <a:gd name="connsiteY3" fmla="*/ 648182 h 1863524"/>
              <a:gd name="connsiteX4" fmla="*/ 312516 w 671331"/>
              <a:gd name="connsiteY4" fmla="*/ 532435 h 1863524"/>
              <a:gd name="connsiteX5" fmla="*/ 127321 w 671331"/>
              <a:gd name="connsiteY5" fmla="*/ 324091 h 1863524"/>
              <a:gd name="connsiteX6" fmla="*/ 474562 w 671331"/>
              <a:gd name="connsiteY6" fmla="*/ 0 h 1863524"/>
              <a:gd name="connsiteX7" fmla="*/ 474562 w 671331"/>
              <a:gd name="connsiteY7" fmla="*/ 0 h 186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1331" h="1863524">
                <a:moveTo>
                  <a:pt x="474562" y="1863524"/>
                </a:moveTo>
                <a:lnTo>
                  <a:pt x="0" y="1412111"/>
                </a:lnTo>
                <a:lnTo>
                  <a:pt x="671331" y="752354"/>
                </a:lnTo>
                <a:lnTo>
                  <a:pt x="555584" y="648182"/>
                </a:lnTo>
                <a:lnTo>
                  <a:pt x="312516" y="532435"/>
                </a:lnTo>
                <a:lnTo>
                  <a:pt x="127321" y="324091"/>
                </a:lnTo>
                <a:lnTo>
                  <a:pt x="474562" y="0"/>
                </a:lnTo>
                <a:lnTo>
                  <a:pt x="474562" y="0"/>
                </a:lnTo>
              </a:path>
            </a:pathLst>
          </a:custGeom>
          <a:ln w="34925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010400" y="5257800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03200"/>
            <a:ext cx="6096000" cy="45720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010400" y="5257800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9038" y="228600"/>
            <a:ext cx="6151562" cy="4613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Connector 5"/>
          <p:cNvCxnSpPr/>
          <p:nvPr/>
        </p:nvCxnSpPr>
        <p:spPr>
          <a:xfrm>
            <a:off x="7772400" y="5238750"/>
            <a:ext cx="0" cy="781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946900" y="523875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010400" y="5257800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41300"/>
            <a:ext cx="6134100" cy="46005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reeform 4"/>
          <p:cNvSpPr/>
          <p:nvPr/>
        </p:nvSpPr>
        <p:spPr>
          <a:xfrm>
            <a:off x="7002463" y="5208588"/>
            <a:ext cx="787400" cy="798512"/>
          </a:xfrm>
          <a:custGeom>
            <a:avLst/>
            <a:gdLst>
              <a:gd name="connsiteX0" fmla="*/ 787078 w 787078"/>
              <a:gd name="connsiteY0" fmla="*/ 0 h 798653"/>
              <a:gd name="connsiteX1" fmla="*/ 787078 w 787078"/>
              <a:gd name="connsiteY1" fmla="*/ 798653 h 798653"/>
              <a:gd name="connsiteX2" fmla="*/ 0 w 787078"/>
              <a:gd name="connsiteY2" fmla="*/ 798653 h 79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7078" h="798653">
                <a:moveTo>
                  <a:pt x="787078" y="0"/>
                </a:moveTo>
                <a:lnTo>
                  <a:pt x="787078" y="798653"/>
                </a:lnTo>
                <a:lnTo>
                  <a:pt x="0" y="79865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2825" y="325438"/>
            <a:ext cx="4270375" cy="5694362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Oval 8"/>
          <p:cNvSpPr/>
          <p:nvPr/>
        </p:nvSpPr>
        <p:spPr>
          <a:xfrm>
            <a:off x="7010400" y="5257800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016750" y="5210175"/>
            <a:ext cx="785813" cy="809625"/>
          </a:xfrm>
          <a:custGeom>
            <a:avLst/>
            <a:gdLst>
              <a:gd name="connsiteX0" fmla="*/ 787079 w 787079"/>
              <a:gd name="connsiteY0" fmla="*/ 0 h 810228"/>
              <a:gd name="connsiteX1" fmla="*/ 787079 w 787079"/>
              <a:gd name="connsiteY1" fmla="*/ 810228 h 810228"/>
              <a:gd name="connsiteX2" fmla="*/ 0 w 787079"/>
              <a:gd name="connsiteY2" fmla="*/ 810228 h 810228"/>
              <a:gd name="connsiteX3" fmla="*/ 0 w 787079"/>
              <a:gd name="connsiteY3" fmla="*/ 11575 h 8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79" h="810228">
                <a:moveTo>
                  <a:pt x="787079" y="0"/>
                </a:moveTo>
                <a:lnTo>
                  <a:pt x="787079" y="810228"/>
                </a:lnTo>
                <a:lnTo>
                  <a:pt x="0" y="810228"/>
                </a:lnTo>
                <a:lnTo>
                  <a:pt x="0" y="115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Placeholder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altLang="fa-IR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772400" y="520223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7010400" y="5202238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4" name="Picture 2" descr="D:\mabani tarahi shahri(dr.behzadfar)\hes makan\koche haye yazd\DSC09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38163"/>
            <a:ext cx="4267200" cy="56896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/>
          <p:cNvCxnSpPr/>
          <p:nvPr/>
        </p:nvCxnSpPr>
        <p:spPr>
          <a:xfrm>
            <a:off x="7010400" y="5964238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010400" y="5181600"/>
            <a:ext cx="0" cy="762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772400" y="520223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010400" y="5964238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D:\mabani tarahi shahri(dr.behzadfar)\hes makan\koche haye yazd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688" y="350838"/>
            <a:ext cx="4210050" cy="56134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2" name="Straight Connector 11"/>
          <p:cNvCxnSpPr/>
          <p:nvPr/>
        </p:nvCxnSpPr>
        <p:spPr>
          <a:xfrm>
            <a:off x="7018338" y="520223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391400" y="48768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29400" y="563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010400" y="5181600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772400" y="520223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7010400" y="5202238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7010400" y="5964238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18338" y="520223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268288"/>
            <a:ext cx="4252913" cy="5672137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42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 sz="6000" b="0" dirty="0">
                <a:cs typeface="B Homa" pitchFamily="2" charset="-78"/>
              </a:rPr>
              <a:t>پایان</a:t>
            </a:r>
            <a:endParaRPr lang="en-US" sz="6000" b="0" dirty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Freeform 7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7475" y="946150"/>
            <a:ext cx="3729038" cy="4970463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2870200" y="2794000"/>
            <a:ext cx="169863" cy="203200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3141663" y="4524375"/>
            <a:ext cx="785812" cy="809625"/>
          </a:xfrm>
          <a:custGeom>
            <a:avLst/>
            <a:gdLst>
              <a:gd name="connsiteX0" fmla="*/ 787079 w 787079"/>
              <a:gd name="connsiteY0" fmla="*/ 0 h 810228"/>
              <a:gd name="connsiteX1" fmla="*/ 787079 w 787079"/>
              <a:gd name="connsiteY1" fmla="*/ 810228 h 810228"/>
              <a:gd name="connsiteX2" fmla="*/ 0 w 787079"/>
              <a:gd name="connsiteY2" fmla="*/ 810228 h 810228"/>
              <a:gd name="connsiteX3" fmla="*/ 0 w 787079"/>
              <a:gd name="connsiteY3" fmla="*/ 11575 h 8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079" h="810228">
                <a:moveTo>
                  <a:pt x="787079" y="0"/>
                </a:moveTo>
                <a:lnTo>
                  <a:pt x="787079" y="810228"/>
                </a:lnTo>
                <a:lnTo>
                  <a:pt x="0" y="810228"/>
                </a:lnTo>
                <a:lnTo>
                  <a:pt x="0" y="115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592388" y="2571750"/>
            <a:ext cx="169862" cy="201613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641350"/>
            <a:ext cx="3690938" cy="492125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Connector 6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141663" y="4548188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994025" y="4419600"/>
            <a:ext cx="1044575" cy="890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667000" y="2347913"/>
            <a:ext cx="153988" cy="203200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990600"/>
            <a:ext cx="3657600" cy="51847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Connector 7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141663" y="4548188"/>
            <a:ext cx="762000" cy="7620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136900" y="4548188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136900" y="5314950"/>
            <a:ext cx="766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903663" y="4557713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3130550" y="1908175"/>
            <a:ext cx="153988" cy="203200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50" y="1069975"/>
            <a:ext cx="3844925" cy="510222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Connector 6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994025" y="4508500"/>
            <a:ext cx="1044575" cy="889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994025" y="1692275"/>
            <a:ext cx="241300" cy="195263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914400"/>
            <a:ext cx="3714750" cy="522605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994025" y="4508500"/>
            <a:ext cx="1044575" cy="889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2900"/>
            <a:ext cx="2765425" cy="3089275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954338" y="2449513"/>
            <a:ext cx="561975" cy="647700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54288" y="641350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میدان  خان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838200"/>
            <a:ext cx="3638550" cy="48514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 flipV="1">
            <a:off x="2743200" y="1295400"/>
            <a:ext cx="250825" cy="236538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16313" y="41910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54313" y="49530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141663" y="4548188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009900" y="4479925"/>
            <a:ext cx="915988" cy="844550"/>
          </a:xfrm>
          <a:custGeom>
            <a:avLst/>
            <a:gdLst>
              <a:gd name="connsiteX0" fmla="*/ 1006997 w 1006997"/>
              <a:gd name="connsiteY0" fmla="*/ 0 h 844951"/>
              <a:gd name="connsiteX1" fmla="*/ 0 w 1006997"/>
              <a:gd name="connsiteY1" fmla="*/ 0 h 844951"/>
              <a:gd name="connsiteX2" fmla="*/ 11574 w 1006997"/>
              <a:gd name="connsiteY2" fmla="*/ 844951 h 844951"/>
              <a:gd name="connsiteX3" fmla="*/ 1006997 w 1006997"/>
              <a:gd name="connsiteY3" fmla="*/ 821802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997" h="844951">
                <a:moveTo>
                  <a:pt x="1006997" y="0"/>
                </a:moveTo>
                <a:lnTo>
                  <a:pt x="0" y="0"/>
                </a:lnTo>
                <a:lnTo>
                  <a:pt x="11574" y="844951"/>
                </a:lnTo>
                <a:lnTo>
                  <a:pt x="1006997" y="821802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3925888" y="4506913"/>
            <a:ext cx="0" cy="80327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2613" y="149225"/>
            <a:ext cx="2765425" cy="3087688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674938" y="2254250"/>
            <a:ext cx="560387" cy="649288"/>
          </a:xfrm>
          <a:custGeom>
            <a:avLst/>
            <a:gdLst>
              <a:gd name="connsiteX0" fmla="*/ 0 w 520861"/>
              <a:gd name="connsiteY0" fmla="*/ 312516 h 532435"/>
              <a:gd name="connsiteX1" fmla="*/ 312517 w 520861"/>
              <a:gd name="connsiteY1" fmla="*/ 0 h 532435"/>
              <a:gd name="connsiteX2" fmla="*/ 520861 w 520861"/>
              <a:gd name="connsiteY2" fmla="*/ 243068 h 532435"/>
              <a:gd name="connsiteX3" fmla="*/ 219919 w 520861"/>
              <a:gd name="connsiteY3" fmla="*/ 532435 h 532435"/>
              <a:gd name="connsiteX4" fmla="*/ 0 w 520861"/>
              <a:gd name="connsiteY4" fmla="*/ 312516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532435">
                <a:moveTo>
                  <a:pt x="0" y="312516"/>
                </a:moveTo>
                <a:lnTo>
                  <a:pt x="312517" y="0"/>
                </a:lnTo>
                <a:lnTo>
                  <a:pt x="520861" y="243068"/>
                </a:lnTo>
                <a:lnTo>
                  <a:pt x="219919" y="532435"/>
                </a:lnTo>
                <a:lnTo>
                  <a:pt x="0" y="312516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bg1"/>
                </a:solidFill>
                <a:cs typeface="B Homa" pitchFamily="2" charset="-78"/>
              </a:rPr>
              <a:t>خانه مرتاض</a:t>
            </a: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273300" y="446088"/>
            <a:ext cx="879475" cy="857250"/>
          </a:xfrm>
          <a:custGeom>
            <a:avLst/>
            <a:gdLst>
              <a:gd name="connsiteX0" fmla="*/ 0 w 879676"/>
              <a:gd name="connsiteY0" fmla="*/ 544010 h 856527"/>
              <a:gd name="connsiteX1" fmla="*/ 219919 w 879676"/>
              <a:gd name="connsiteY1" fmla="*/ 856527 h 856527"/>
              <a:gd name="connsiteX2" fmla="*/ 879676 w 879676"/>
              <a:gd name="connsiteY2" fmla="*/ 254643 h 856527"/>
              <a:gd name="connsiteX3" fmla="*/ 636607 w 879676"/>
              <a:gd name="connsiteY3" fmla="*/ 0 h 856527"/>
              <a:gd name="connsiteX4" fmla="*/ 0 w 879676"/>
              <a:gd name="connsiteY4" fmla="*/ 544010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676" h="856527">
                <a:moveTo>
                  <a:pt x="0" y="544010"/>
                </a:moveTo>
                <a:lnTo>
                  <a:pt x="219919" y="856527"/>
                </a:lnTo>
                <a:lnTo>
                  <a:pt x="879676" y="254643"/>
                </a:lnTo>
                <a:lnTo>
                  <a:pt x="636607" y="0"/>
                </a:lnTo>
                <a:lnTo>
                  <a:pt x="0" y="54401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1"/>
              </a:solidFill>
              <a:cs typeface="B Homa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674938" y="773113"/>
            <a:ext cx="279400" cy="296862"/>
          </a:xfrm>
          <a:prstGeom prst="straightConnector1">
            <a:avLst/>
          </a:prstGeom>
          <a:ln w="31750">
            <a:solidFill>
              <a:schemeClr val="accent3">
                <a:lumMod val="75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3336925"/>
            <a:ext cx="4419600" cy="3314700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Connector 6"/>
          <p:cNvCxnSpPr/>
          <p:nvPr/>
        </p:nvCxnSpPr>
        <p:spPr>
          <a:xfrm>
            <a:off x="3208338" y="41402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46338" y="49022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833688" y="4497388"/>
            <a:ext cx="762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621088" y="4454525"/>
            <a:ext cx="0" cy="8048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736850" y="4454525"/>
            <a:ext cx="0" cy="8048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36850" y="5259388"/>
            <a:ext cx="884238" cy="0"/>
          </a:xfrm>
          <a:prstGeom prst="line">
            <a:avLst/>
          </a:prstGeom>
          <a:ln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7" name="Rectangle 20"/>
          <p:cNvSpPr>
            <a:spLocks noChangeArrowheads="1"/>
          </p:cNvSpPr>
          <p:nvPr/>
        </p:nvSpPr>
        <p:spPr bwMode="auto">
          <a:xfrm>
            <a:off x="2474913" y="495300"/>
            <a:ext cx="7905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 eaLnBrk="1" hangingPunct="1"/>
            <a:r>
              <a:rPr lang="fa-IR" altLang="fa-IR" sz="1200">
                <a:solidFill>
                  <a:schemeClr val="bg1"/>
                </a:solidFill>
                <a:cs typeface="B Homa" panose="00000400000000000000" pitchFamily="2" charset="-78"/>
              </a:rPr>
              <a:t>میدان  خان</a:t>
            </a:r>
            <a:endParaRPr lang="en-US" altLang="fa-IR" sz="12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53</Words>
  <Application>Microsoft Office PowerPoint</Application>
  <PresentationFormat>On-screen Show (4:3)</PresentationFormat>
  <Paragraphs>22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Century Schoolbook</vt:lpstr>
      <vt:lpstr>Arial</vt:lpstr>
      <vt:lpstr>Wingdings</vt:lpstr>
      <vt:lpstr>Wingdings 2</vt:lpstr>
      <vt:lpstr>Calibri</vt:lpstr>
      <vt:lpstr>B Homa</vt:lpstr>
      <vt:lpstr>Oriel</vt:lpstr>
      <vt:lpstr>theil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تکنیک theil  در تصویرهای مختلف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mina</dc:creator>
  <cp:lastModifiedBy>Mohammad</cp:lastModifiedBy>
  <cp:revision>45</cp:revision>
  <dcterms:created xsi:type="dcterms:W3CDTF">2011-01-23T02:10:14Z</dcterms:created>
  <dcterms:modified xsi:type="dcterms:W3CDTF">2020-12-02T23:11:37Z</dcterms:modified>
</cp:coreProperties>
</file>